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2.jpeg" ContentType="image/jpe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6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l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k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d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h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l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x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f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</a:t>
            </a:r>
            <a:r>
              <a:rPr b="0" lang="en-US" sz="4400" spc="-1" strike="noStrike">
                <a:latin typeface="Arial"/>
              </a:rPr>
              <a:t>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7D1646EB-0C67-455C-ACE7-CDF1D386ADB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hyperlink" Target="mailto:panjidia995@gmail.com" TargetMode="External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4023360" y="2285640"/>
            <a:ext cx="5760720" cy="1712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4800" spc="-1" strike="noStrike">
                <a:latin typeface="Exo Black"/>
              </a:rPr>
              <a:t>Teknik Informatika </a:t>
            </a:r>
            <a:endParaRPr b="0" lang="en-US" sz="4800" spc="-1" strike="noStrike">
              <a:latin typeface="Arial"/>
            </a:endParaRPr>
          </a:p>
          <a:p>
            <a:r>
              <a:rPr b="1" lang="en-US" sz="4800" spc="-1" strike="noStrike">
                <a:latin typeface="Exo Black"/>
              </a:rPr>
              <a:t>In a Nutshell 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329760" y="1127520"/>
            <a:ext cx="3566160" cy="3474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Shape 1"/>
          <p:cNvSpPr txBox="1"/>
          <p:nvPr/>
        </p:nvSpPr>
        <p:spPr>
          <a:xfrm>
            <a:off x="640080" y="182880"/>
            <a:ext cx="8869680" cy="144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4000" spc="-1" strike="noStrike">
                <a:latin typeface="Exo Black"/>
              </a:rPr>
              <a:t>Kebutuhan Manusia yang Semakin Beragam &amp; Tersaji cepat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8742240" y="4382640"/>
            <a:ext cx="1133280" cy="110376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2"/>
          <a:stretch/>
        </p:blipFill>
        <p:spPr>
          <a:xfrm>
            <a:off x="365760" y="1920240"/>
            <a:ext cx="3062160" cy="1188720"/>
          </a:xfrm>
          <a:prstGeom prst="rect">
            <a:avLst/>
          </a:prstGeom>
          <a:ln>
            <a:noFill/>
          </a:ln>
        </p:spPr>
      </p:pic>
      <p:pic>
        <p:nvPicPr>
          <p:cNvPr id="72" name="" descr=""/>
          <p:cNvPicPr/>
          <p:nvPr/>
        </p:nvPicPr>
        <p:blipFill>
          <a:blip r:embed="rId3"/>
          <a:stretch/>
        </p:blipFill>
        <p:spPr>
          <a:xfrm>
            <a:off x="1371600" y="3291840"/>
            <a:ext cx="1927800" cy="199656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4"/>
          <a:stretch/>
        </p:blipFill>
        <p:spPr>
          <a:xfrm>
            <a:off x="4434480" y="1920240"/>
            <a:ext cx="3520800" cy="3520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Shape 1"/>
          <p:cNvSpPr txBox="1"/>
          <p:nvPr/>
        </p:nvSpPr>
        <p:spPr>
          <a:xfrm>
            <a:off x="640080" y="182880"/>
            <a:ext cx="8869680" cy="144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4000" spc="-1" strike="noStrike">
                <a:latin typeface="Exo Black"/>
              </a:rPr>
              <a:t>Kebutuhan Manusia yang Semakin Beragam &amp; Tersaji cepat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75" name="" descr=""/>
          <p:cNvPicPr/>
          <p:nvPr/>
        </p:nvPicPr>
        <p:blipFill>
          <a:blip r:embed="rId1"/>
          <a:stretch/>
        </p:blipFill>
        <p:spPr>
          <a:xfrm>
            <a:off x="8742240" y="4382640"/>
            <a:ext cx="1133280" cy="1103760"/>
          </a:xfrm>
          <a:prstGeom prst="rect">
            <a:avLst/>
          </a:prstGeom>
          <a:ln>
            <a:noFill/>
          </a:ln>
        </p:spPr>
      </p:pic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990720" y="1767960"/>
            <a:ext cx="2941200" cy="294120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4888440" y="2103120"/>
            <a:ext cx="2883960" cy="2884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640080" y="182880"/>
            <a:ext cx="8869680" cy="144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4000" spc="-1" strike="noStrike">
                <a:latin typeface="Exo Black"/>
              </a:rPr>
              <a:t>Lapangan Pekerjaan yang luas/karier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457200" y="1568520"/>
            <a:ext cx="6583680" cy="376920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2"/>
          <a:stretch/>
        </p:blipFill>
        <p:spPr>
          <a:xfrm>
            <a:off x="8742240" y="4382640"/>
            <a:ext cx="1133280" cy="1103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640080" y="183240"/>
            <a:ext cx="8869680" cy="144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4000" spc="-1" strike="noStrike">
                <a:latin typeface="Exo Black"/>
              </a:rPr>
              <a:t>Lapangan Pekerjaan </a:t>
            </a:r>
            <a:r>
              <a:rPr b="1" lang="en-US" sz="4000" spc="-1" strike="noStrike">
                <a:latin typeface="Exo Black"/>
              </a:rPr>
              <a:t>yang luas/karier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82" name="TextShape 2"/>
          <p:cNvSpPr txBox="1"/>
          <p:nvPr/>
        </p:nvSpPr>
        <p:spPr>
          <a:xfrm>
            <a:off x="640080" y="1920240"/>
            <a:ext cx="8869680" cy="272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solidFill>
                  <a:srgbClr val="ff4000"/>
                </a:solidFill>
                <a:latin typeface="Exo Black"/>
              </a:rPr>
              <a:t>Programmer</a:t>
            </a:r>
            <a:endParaRPr b="0" lang="en-US" sz="2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solidFill>
                  <a:srgbClr val="ff4000"/>
                </a:solidFill>
                <a:latin typeface="Exo Black"/>
              </a:rPr>
              <a:t>System Analyst</a:t>
            </a:r>
            <a:endParaRPr b="0" lang="en-US" sz="2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solidFill>
                  <a:srgbClr val="ff4000"/>
                </a:solidFill>
                <a:latin typeface="Exo Black"/>
              </a:rPr>
              <a:t>Network Engineer</a:t>
            </a:r>
            <a:endParaRPr b="0" lang="en-US" sz="2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solidFill>
                  <a:srgbClr val="ff4000"/>
                </a:solidFill>
                <a:latin typeface="Exo Black"/>
              </a:rPr>
              <a:t>Web Designer</a:t>
            </a:r>
            <a:endParaRPr b="0" lang="en-US" sz="2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solidFill>
                  <a:srgbClr val="ff4000"/>
                </a:solidFill>
                <a:latin typeface="Exo Black"/>
              </a:rPr>
              <a:t>IT Support</a:t>
            </a:r>
            <a:endParaRPr b="0" lang="en-US" sz="2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solidFill>
                  <a:srgbClr val="ff4000"/>
                </a:solidFill>
                <a:latin typeface="Exo Black"/>
              </a:rPr>
              <a:t>Freelancer </a:t>
            </a:r>
            <a:r>
              <a:rPr b="1" lang="en-US" sz="2600" spc="-1" strike="noStrike">
                <a:latin typeface="Exo Black"/>
              </a:rPr>
              <a:t> 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83" name="" descr=""/>
          <p:cNvPicPr/>
          <p:nvPr/>
        </p:nvPicPr>
        <p:blipFill>
          <a:blip r:embed="rId1"/>
          <a:stretch/>
        </p:blipFill>
        <p:spPr>
          <a:xfrm>
            <a:off x="8742240" y="4382640"/>
            <a:ext cx="1133280" cy="1103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329760" y="1127520"/>
            <a:ext cx="3566160" cy="3474720"/>
          </a:xfrm>
          <a:prstGeom prst="rect">
            <a:avLst/>
          </a:prstGeom>
          <a:ln>
            <a:noFill/>
          </a:ln>
        </p:spPr>
      </p:pic>
      <p:sp>
        <p:nvSpPr>
          <p:cNvPr id="85" name="TextShape 1"/>
          <p:cNvSpPr txBox="1"/>
          <p:nvPr/>
        </p:nvSpPr>
        <p:spPr>
          <a:xfrm>
            <a:off x="4023360" y="1106640"/>
            <a:ext cx="5212080" cy="3465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lang="en-US" sz="4000" spc="-1" strike="noStrike">
                <a:latin typeface="Exo Black"/>
              </a:rPr>
              <a:t>Teknik Informatika</a:t>
            </a:r>
            <a:endParaRPr b="0" lang="en-US" sz="4000" spc="-1" strike="noStrike">
              <a:latin typeface="Arial"/>
            </a:endParaRPr>
          </a:p>
          <a:p>
            <a:pPr algn="ctr"/>
            <a:r>
              <a:rPr b="1" lang="en-US" sz="4000" spc="-1" strike="noStrike">
                <a:solidFill>
                  <a:srgbClr val="ff0000"/>
                </a:solidFill>
                <a:latin typeface="Exo Black"/>
              </a:rPr>
              <a:t>Vs</a:t>
            </a:r>
            <a:endParaRPr b="0" lang="en-US" sz="4000" spc="-1" strike="noStrike">
              <a:latin typeface="Arial"/>
            </a:endParaRPr>
          </a:p>
          <a:p>
            <a:pPr algn="ctr"/>
            <a:r>
              <a:rPr b="1" lang="en-US" sz="4000" spc="-1" strike="noStrike">
                <a:latin typeface="Exo Black"/>
              </a:rPr>
              <a:t>Teknik Komputer</a:t>
            </a:r>
            <a:endParaRPr b="0" lang="en-US" sz="4000" spc="-1" strike="noStrike">
              <a:latin typeface="Arial"/>
            </a:endParaRPr>
          </a:p>
          <a:p>
            <a:pPr algn="ctr"/>
            <a:r>
              <a:rPr b="1" lang="en-US" sz="4000" spc="-1" strike="noStrike">
                <a:solidFill>
                  <a:srgbClr val="ff0000"/>
                </a:solidFill>
                <a:latin typeface="Exo Black"/>
              </a:rPr>
              <a:t>Vs </a:t>
            </a:r>
            <a:endParaRPr b="0" lang="en-US" sz="4000" spc="-1" strike="noStrike">
              <a:latin typeface="Arial"/>
            </a:endParaRPr>
          </a:p>
          <a:p>
            <a:pPr algn="ctr"/>
            <a:r>
              <a:rPr b="1" lang="en-US" sz="4000" spc="-1" strike="noStrike">
                <a:latin typeface="Exo Black"/>
              </a:rPr>
              <a:t>Sistem Informasi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1462680" y="360"/>
            <a:ext cx="5669640" cy="5669640"/>
          </a:xfrm>
          <a:prstGeom prst="rect">
            <a:avLst/>
          </a:prstGeom>
          <a:ln>
            <a:noFill/>
          </a:ln>
        </p:spPr>
      </p:pic>
      <p:pic>
        <p:nvPicPr>
          <p:cNvPr id="87" name="" descr=""/>
          <p:cNvPicPr/>
          <p:nvPr/>
        </p:nvPicPr>
        <p:blipFill>
          <a:blip r:embed="rId2"/>
          <a:stretch/>
        </p:blipFill>
        <p:spPr>
          <a:xfrm>
            <a:off x="8742240" y="4382640"/>
            <a:ext cx="1133280" cy="1103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329760" y="1127520"/>
            <a:ext cx="3566160" cy="3474720"/>
          </a:xfrm>
          <a:prstGeom prst="rect">
            <a:avLst/>
          </a:prstGeom>
          <a:ln>
            <a:noFill/>
          </a:ln>
        </p:spPr>
      </p:pic>
      <p:sp>
        <p:nvSpPr>
          <p:cNvPr id="89" name="TextShape 1"/>
          <p:cNvSpPr txBox="1"/>
          <p:nvPr/>
        </p:nvSpPr>
        <p:spPr>
          <a:xfrm>
            <a:off x="4114800" y="2188800"/>
            <a:ext cx="5303520" cy="144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4000" spc="-1" strike="noStrike">
                <a:latin typeface="Exo Black"/>
              </a:rPr>
              <a:t>Apa yang harus </a:t>
            </a:r>
            <a:r>
              <a:rPr b="1" lang="en-US" sz="4000" spc="-1" strike="noStrike">
                <a:solidFill>
                  <a:srgbClr val="a7074b"/>
                </a:solidFill>
                <a:latin typeface="Exo Black"/>
              </a:rPr>
              <a:t>dipersiapkan</a:t>
            </a:r>
            <a:r>
              <a:rPr b="1" lang="en-US" sz="4000" spc="-1" strike="noStrike">
                <a:latin typeface="Exo Black"/>
              </a:rPr>
              <a:t> ?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457200" y="388440"/>
            <a:ext cx="5669280" cy="144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4000" spc="-1" strike="noStrike">
                <a:latin typeface="Exo Black"/>
              </a:rPr>
              <a:t>Yang harus disiapkan : 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1005840" y="1463040"/>
            <a:ext cx="6217920" cy="3465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4000" spc="-1" strike="noStrike">
                <a:latin typeface="Exo Black"/>
              </a:rPr>
              <a:t>Niat</a:t>
            </a:r>
            <a:endParaRPr b="0" lang="en-US" sz="40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4000" spc="-1" strike="noStrike">
                <a:latin typeface="Exo Black"/>
              </a:rPr>
              <a:t>Mau berubah menjadi lebih baik</a:t>
            </a:r>
            <a:endParaRPr b="0" lang="en-US" sz="40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4000" spc="-1" strike="noStrike">
                <a:latin typeface="Exo Black"/>
              </a:rPr>
              <a:t>Kesehatan rohani &amp; fisik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8742240" y="4382640"/>
            <a:ext cx="1133280" cy="1103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329760" y="1127520"/>
            <a:ext cx="3566160" cy="3474720"/>
          </a:xfrm>
          <a:prstGeom prst="rect">
            <a:avLst/>
          </a:prstGeom>
          <a:ln>
            <a:noFill/>
          </a:ln>
        </p:spPr>
      </p:pic>
      <p:sp>
        <p:nvSpPr>
          <p:cNvPr id="94" name="TextShape 1"/>
          <p:cNvSpPr txBox="1"/>
          <p:nvPr/>
        </p:nvSpPr>
        <p:spPr>
          <a:xfrm>
            <a:off x="4114800" y="2188800"/>
            <a:ext cx="5303520" cy="144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4000" spc="-1" strike="noStrike">
                <a:latin typeface="Exo Black"/>
              </a:rPr>
              <a:t>Apakah harus saya kuliah ?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329760" y="1127520"/>
            <a:ext cx="3566160" cy="3474720"/>
          </a:xfrm>
          <a:prstGeom prst="rect">
            <a:avLst/>
          </a:prstGeom>
          <a:ln>
            <a:noFill/>
          </a:ln>
        </p:spPr>
      </p:pic>
      <p:sp>
        <p:nvSpPr>
          <p:cNvPr id="96" name="TextShape 1"/>
          <p:cNvSpPr txBox="1"/>
          <p:nvPr/>
        </p:nvSpPr>
        <p:spPr>
          <a:xfrm>
            <a:off x="4114800" y="2188800"/>
            <a:ext cx="5303520" cy="144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4000" spc="-1" strike="noStrike">
                <a:latin typeface="Exo Black"/>
              </a:rPr>
              <a:t>Anda bertanya, saya menjawab kuylah 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Shape 1"/>
          <p:cNvSpPr txBox="1"/>
          <p:nvPr/>
        </p:nvSpPr>
        <p:spPr>
          <a:xfrm>
            <a:off x="504360" y="5165640"/>
            <a:ext cx="177480" cy="196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sp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368640" y="1427040"/>
            <a:ext cx="2377440" cy="268668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45" name="TextShape 2"/>
          <p:cNvSpPr txBox="1"/>
          <p:nvPr/>
        </p:nvSpPr>
        <p:spPr>
          <a:xfrm>
            <a:off x="3284640" y="1177920"/>
            <a:ext cx="5670720" cy="567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spAutoFit/>
          </a:bodyPr>
          <a:p>
            <a:r>
              <a:rPr b="1" lang="en-US" sz="4000" spc="-1" strike="noStrike">
                <a:solidFill>
                  <a:srgbClr val="000000"/>
                </a:solidFill>
                <a:latin typeface="Arial"/>
              </a:rPr>
              <a:t>Panji Iman Baskoro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6" name="TextShape 3"/>
          <p:cNvSpPr txBox="1"/>
          <p:nvPr/>
        </p:nvSpPr>
        <p:spPr>
          <a:xfrm>
            <a:off x="3284640" y="3477960"/>
            <a:ext cx="4939920" cy="738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spAutoFit/>
          </a:bodyPr>
          <a:p>
            <a:r>
              <a:rPr b="1" lang="en-US" sz="2600" spc="-1" strike="noStrike">
                <a:solidFill>
                  <a:srgbClr val="000000"/>
                </a:solidFill>
                <a:latin typeface="Arial"/>
              </a:rPr>
              <a:t>Email : </a:t>
            </a:r>
            <a:r>
              <a:rPr b="1" lang="en-US" sz="2600" spc="-1" strike="noStrike">
                <a:solidFill>
                  <a:srgbClr val="000000"/>
                </a:solidFill>
                <a:latin typeface="Arial"/>
                <a:hlinkClick r:id="rId2"/>
              </a:rPr>
              <a:t>panjidia995@gmail.com</a:t>
            </a:r>
            <a:endParaRPr b="0" lang="en-US" sz="2600" spc="-1" strike="noStrike">
              <a:latin typeface="Arial"/>
            </a:endParaRPr>
          </a:p>
          <a:p>
            <a:r>
              <a:rPr b="1" lang="en-US" sz="2600" spc="-1" strike="noStrike">
                <a:solidFill>
                  <a:srgbClr val="000000"/>
                </a:solidFill>
                <a:latin typeface="Arial"/>
              </a:rPr>
              <a:t>Web : panjibaskoro.web.id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47" name="TextShape 4"/>
          <p:cNvSpPr txBox="1"/>
          <p:nvPr/>
        </p:nvSpPr>
        <p:spPr>
          <a:xfrm>
            <a:off x="3270240" y="1857240"/>
            <a:ext cx="6067800" cy="1388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spAutoFit/>
          </a:bodyPr>
          <a:p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Mencari 7 bola naga, aquarius revisi 2011.</a:t>
            </a:r>
            <a:endParaRPr b="0" lang="en-US" sz="2400" spc="-1" strike="noStrike">
              <a:latin typeface="Arial"/>
            </a:endParaRPr>
          </a:p>
          <a:p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Semester 5 di STIKI Malang. Freelancer </a:t>
            </a:r>
            <a:endParaRPr b="0" lang="en-US" sz="2400" spc="-1" strike="noStrike">
              <a:latin typeface="Arial"/>
            </a:endParaRPr>
          </a:p>
          <a:p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sekaligus tukang ghibah.</a:t>
            </a:r>
            <a:endParaRPr b="0" lang="en-US" sz="2400" spc="-1" strike="noStrike">
              <a:latin typeface="Arial"/>
            </a:endParaRPr>
          </a:p>
          <a:p>
            <a:endParaRPr b="0" lang="en-US" sz="2400" spc="-1" strike="noStrike">
              <a:latin typeface="Arial"/>
            </a:endParaRPr>
          </a:p>
        </p:txBody>
      </p:sp>
      <p:pic>
        <p:nvPicPr>
          <p:cNvPr id="48" name="" descr=""/>
          <p:cNvPicPr/>
          <p:nvPr/>
        </p:nvPicPr>
        <p:blipFill>
          <a:blip r:embed="rId3"/>
          <a:stretch/>
        </p:blipFill>
        <p:spPr>
          <a:xfrm>
            <a:off x="8742240" y="4382640"/>
            <a:ext cx="1133280" cy="1103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360" y="5165640"/>
            <a:ext cx="177480" cy="196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sp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914400" y="1992960"/>
            <a:ext cx="1738800" cy="1701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spAutoFit/>
          </a:bodyPr>
          <a:p>
            <a:pPr algn="just"/>
            <a:r>
              <a:rPr b="1" lang="en-US" sz="4000" spc="-1" strike="noStrike">
                <a:solidFill>
                  <a:srgbClr val="000000"/>
                </a:solidFill>
                <a:latin typeface="Arial"/>
              </a:rPr>
              <a:t>Revisi </a:t>
            </a:r>
            <a:endParaRPr b="0" lang="en-US" sz="4000" spc="-1" strike="noStrike">
              <a:latin typeface="Arial"/>
            </a:endParaRPr>
          </a:p>
          <a:p>
            <a:pPr algn="just"/>
            <a:r>
              <a:rPr b="1" lang="en-US" sz="4000" spc="-1" strike="noStrike">
                <a:solidFill>
                  <a:srgbClr val="000000"/>
                </a:solidFill>
                <a:latin typeface="Arial"/>
              </a:rPr>
              <a:t>Zodiak</a:t>
            </a:r>
            <a:endParaRPr b="0" lang="en-US" sz="4000" spc="-1" strike="noStrike">
              <a:latin typeface="Arial"/>
            </a:endParaRPr>
          </a:p>
          <a:p>
            <a:pPr algn="just"/>
            <a:r>
              <a:rPr b="1" lang="en-US" sz="4000" spc="-1" strike="noStrike">
                <a:solidFill>
                  <a:srgbClr val="000000"/>
                </a:solidFill>
                <a:latin typeface="Arial"/>
              </a:rPr>
              <a:t>2011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51" name="Group 3"/>
          <p:cNvGrpSpPr/>
          <p:nvPr/>
        </p:nvGrpSpPr>
        <p:grpSpPr>
          <a:xfrm>
            <a:off x="3354840" y="475920"/>
            <a:ext cx="6276600" cy="4797360"/>
            <a:chOff x="3354840" y="475920"/>
            <a:chExt cx="6276600" cy="4797360"/>
          </a:xfrm>
        </p:grpSpPr>
        <p:sp>
          <p:nvSpPr>
            <p:cNvPr id="52" name="TextShape 4"/>
            <p:cNvSpPr txBox="1"/>
            <p:nvPr/>
          </p:nvSpPr>
          <p:spPr>
            <a:xfrm>
              <a:off x="3354840" y="475920"/>
              <a:ext cx="6276600" cy="4797360"/>
            </a:xfrm>
            <a:prstGeom prst="rect">
              <a:avLst/>
            </a:prstGeom>
            <a:noFill/>
            <a:ln>
              <a:noFill/>
            </a:ln>
          </p:spPr>
          <p:txBody>
            <a:bodyPr lIns="0" rIns="0" tIns="0" bIns="0">
              <a:spAutoFit/>
            </a:bodyPr>
            <a:p>
              <a:r>
                <a:rPr b="1" lang="en-US" sz="2600" spc="-1" strike="noStrike">
                  <a:solidFill>
                    <a:srgbClr val="000000"/>
                  </a:solidFill>
                  <a:latin typeface="Arial"/>
                </a:rPr>
                <a:t>Aquarius  : 17 Februari-11 Maret</a:t>
              </a:r>
              <a:endParaRPr b="0" lang="en-US" sz="2600" spc="-1" strike="noStrike">
                <a:latin typeface="Arial"/>
              </a:endParaRPr>
            </a:p>
            <a:p>
              <a:r>
                <a:rPr b="1" lang="en-US" sz="2600" spc="-1" strike="noStrike">
                  <a:solidFill>
                    <a:srgbClr val="000000"/>
                  </a:solidFill>
                  <a:latin typeface="Arial"/>
                </a:rPr>
                <a:t>Pisces    : 12 Maret-18 April</a:t>
              </a:r>
              <a:endParaRPr b="0" lang="en-US" sz="2600" spc="-1" strike="noStrike">
                <a:latin typeface="Arial"/>
              </a:endParaRPr>
            </a:p>
            <a:p>
              <a:r>
                <a:rPr b="1" lang="en-US" sz="2600" spc="-1" strike="noStrike">
                  <a:solidFill>
                    <a:srgbClr val="000000"/>
                  </a:solidFill>
                  <a:latin typeface="Arial"/>
                </a:rPr>
                <a:t>Aries     : 19 April-13 Mei</a:t>
              </a:r>
              <a:endParaRPr b="0" lang="en-US" sz="2600" spc="-1" strike="noStrike">
                <a:latin typeface="Arial"/>
              </a:endParaRPr>
            </a:p>
            <a:p>
              <a:r>
                <a:rPr b="1" lang="en-US" sz="2600" spc="-1" strike="noStrike">
                  <a:solidFill>
                    <a:srgbClr val="000000"/>
                  </a:solidFill>
                  <a:latin typeface="Arial"/>
                </a:rPr>
                <a:t>Taurus    : 14 Mei-21 Juni</a:t>
              </a:r>
              <a:endParaRPr b="0" lang="en-US" sz="2600" spc="-1" strike="noStrike">
                <a:latin typeface="Arial"/>
              </a:endParaRPr>
            </a:p>
            <a:p>
              <a:r>
                <a:rPr b="1" lang="en-US" sz="2600" spc="-1" strike="noStrike">
                  <a:solidFill>
                    <a:srgbClr val="000000"/>
                  </a:solidFill>
                  <a:latin typeface="Arial"/>
                </a:rPr>
                <a:t>Gemini    : 22 Juni-20 Juli</a:t>
              </a:r>
              <a:endParaRPr b="0" lang="en-US" sz="2600" spc="-1" strike="noStrike">
                <a:latin typeface="Arial"/>
              </a:endParaRPr>
            </a:p>
            <a:p>
              <a:r>
                <a:rPr b="1" lang="en-US" sz="2600" spc="-1" strike="noStrike">
                  <a:solidFill>
                    <a:srgbClr val="000000"/>
                  </a:solidFill>
                  <a:latin typeface="Arial"/>
                </a:rPr>
                <a:t>Cancer    : 21 Juli-10 Agustus</a:t>
              </a:r>
              <a:endParaRPr b="0" lang="en-US" sz="2600" spc="-1" strike="noStrike">
                <a:latin typeface="Arial"/>
              </a:endParaRPr>
            </a:p>
            <a:p>
              <a:r>
                <a:rPr b="1" lang="en-US" sz="2600" spc="-1" strike="noStrike">
                  <a:solidFill>
                    <a:srgbClr val="000000"/>
                  </a:solidFill>
                  <a:latin typeface="Arial"/>
                </a:rPr>
                <a:t>Leo       : 11 Agustus-16 September</a:t>
              </a:r>
              <a:endParaRPr b="0" lang="en-US" sz="26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en-US" sz="2600" spc="-1" strike="noStrike">
                  <a:solidFill>
                    <a:srgbClr val="000000"/>
                  </a:solidFill>
                  <a:latin typeface="Arial"/>
                </a:rPr>
                <a:t>Virgo     : 17 September-30 Oktober</a:t>
              </a:r>
              <a:endParaRPr b="0" lang="en-US" sz="26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en-US" sz="2600" spc="-1" strike="noStrike">
                  <a:solidFill>
                    <a:srgbClr val="000000"/>
                  </a:solidFill>
                  <a:latin typeface="Arial"/>
                </a:rPr>
                <a:t>Libra     : 31 Oktober-23 November</a:t>
              </a:r>
              <a:endParaRPr b="0" lang="en-US" sz="26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en-US" sz="2600" spc="-1" strike="noStrike">
                  <a:solidFill>
                    <a:srgbClr val="000000"/>
                  </a:solidFill>
                  <a:latin typeface="Arial"/>
                </a:rPr>
                <a:t>Scorpio   : 24 November-29 November</a:t>
              </a:r>
              <a:endParaRPr b="0" lang="en-US" sz="26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en-US" sz="2600" spc="-1" strike="noStrike">
                  <a:solidFill>
                    <a:srgbClr val="000000"/>
                  </a:solidFill>
                  <a:latin typeface="Arial"/>
                </a:rPr>
                <a:t>Ophiuchus : 30 November-17 Desember</a:t>
              </a:r>
              <a:endParaRPr b="0" lang="en-US" sz="26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en-US" sz="2600" spc="-1" strike="noStrike">
                  <a:solidFill>
                    <a:srgbClr val="000000"/>
                  </a:solidFill>
                  <a:latin typeface="Arial"/>
                </a:rPr>
                <a:t>Sagitarius: 18 Desember-20 Januari</a:t>
              </a:r>
              <a:endParaRPr b="0" lang="en-US" sz="2600" spc="-1" strike="noStrike">
                <a:latin typeface="Arial"/>
              </a:endParaRPr>
            </a:p>
            <a:p>
              <a:r>
                <a:rPr b="1" lang="en-US" sz="2600" spc="-1" strike="noStrike">
                  <a:solidFill>
                    <a:srgbClr val="000000"/>
                  </a:solidFill>
                  <a:latin typeface="Arial"/>
                </a:rPr>
                <a:t>Capricorn : 21 Januari-16 Februari</a:t>
              </a:r>
              <a:endParaRPr b="0" lang="en-US" sz="2600" spc="-1" strike="noStrike">
                <a:latin typeface="Arial"/>
              </a:endParaRPr>
            </a:p>
          </p:txBody>
        </p:sp>
      </p:grpSp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1061280" y="640080"/>
            <a:ext cx="1133280" cy="1103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Shape 1"/>
          <p:cNvSpPr txBox="1"/>
          <p:nvPr/>
        </p:nvSpPr>
        <p:spPr>
          <a:xfrm>
            <a:off x="548640" y="650520"/>
            <a:ext cx="5760720" cy="333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4800" spc="-1" strike="noStrike">
                <a:latin typeface="Exo Black"/>
              </a:rPr>
              <a:t>Teknik Informatika</a:t>
            </a:r>
            <a:endParaRPr b="0" lang="en-US" sz="4800" spc="-1" strike="noStrike">
              <a:latin typeface="Arial"/>
            </a:endParaRPr>
          </a:p>
          <a:p>
            <a:endParaRPr b="0" lang="en-US" sz="4800" spc="-1" strike="noStrike">
              <a:latin typeface="Arial"/>
            </a:endParaRPr>
          </a:p>
          <a:p>
            <a:r>
              <a:rPr b="1" lang="en-US" sz="4800" spc="-1" strike="noStrike">
                <a:latin typeface="Exo Black"/>
              </a:rPr>
              <a:t>Pengolahan &amp; Transformasi Data 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8742240" y="4382640"/>
            <a:ext cx="1133280" cy="1103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48640" y="650520"/>
            <a:ext cx="7955280" cy="4145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4800" spc="-1" strike="noStrike">
                <a:latin typeface="Exo Black"/>
              </a:rPr>
              <a:t>Yang dipelajari di Teknik Informatika</a:t>
            </a:r>
            <a:endParaRPr b="0" lang="en-US" sz="4800" spc="-1" strike="noStrike">
              <a:latin typeface="Arial"/>
            </a:endParaRPr>
          </a:p>
          <a:p>
            <a:endParaRPr b="0" lang="en-US" sz="4800" spc="-1" strike="noStrike">
              <a:latin typeface="Arial"/>
            </a:endParaRPr>
          </a:p>
          <a:p>
            <a:r>
              <a:rPr b="1" lang="en-US" sz="3200" spc="-1" strike="noStrike">
                <a:solidFill>
                  <a:srgbClr val="00a933"/>
                </a:solidFill>
                <a:latin typeface="Exo Black"/>
              </a:rPr>
              <a:t>Pemprograman, Jaringan Komputer, Database engineering  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8742240" y="4382640"/>
            <a:ext cx="1133280" cy="1103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548640" y="650520"/>
            <a:ext cx="9144000" cy="4687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4800" spc="-1" strike="noStrike">
                <a:latin typeface="Exo Black"/>
              </a:rPr>
              <a:t>Yang </a:t>
            </a:r>
            <a:r>
              <a:rPr b="1" lang="en-US" sz="4800" spc="-1" strike="noStrike" u="sng">
                <a:solidFill>
                  <a:srgbClr val="ff0000"/>
                </a:solidFill>
                <a:uFillTx/>
                <a:latin typeface="Exo Black"/>
              </a:rPr>
              <a:t>tidak</a:t>
            </a:r>
            <a:r>
              <a:rPr b="1" lang="en-US" sz="4800" spc="-1" strike="noStrike">
                <a:latin typeface="Exo Black"/>
              </a:rPr>
              <a:t> dipelajari di Teknik Informatika</a:t>
            </a:r>
            <a:endParaRPr b="0" lang="en-US" sz="4800" spc="-1" strike="noStrike">
              <a:latin typeface="Arial"/>
            </a:endParaRPr>
          </a:p>
          <a:p>
            <a:endParaRPr b="0" lang="en-US" sz="4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ff0000"/>
                </a:solidFill>
                <a:latin typeface="Exo Black"/>
              </a:rPr>
              <a:t>Hack Instagram, facebook atau twitter mantan</a:t>
            </a:r>
            <a:endParaRPr b="0" lang="en-US" sz="3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ff0000"/>
                </a:solidFill>
                <a:latin typeface="Exo Black"/>
              </a:rPr>
              <a:t>Service Printer, AC atau Kulkas</a:t>
            </a:r>
            <a:endParaRPr b="0" lang="en-US" sz="3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ff0000"/>
                </a:solidFill>
                <a:latin typeface="Exo Black"/>
              </a:rPr>
              <a:t>Tukang Listrik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9" name="" descr=""/>
          <p:cNvPicPr/>
          <p:nvPr/>
        </p:nvPicPr>
        <p:blipFill>
          <a:blip r:embed="rId1"/>
          <a:stretch/>
        </p:blipFill>
        <p:spPr>
          <a:xfrm>
            <a:off x="8742240" y="4382640"/>
            <a:ext cx="1133280" cy="1103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329760" y="1127520"/>
            <a:ext cx="3566160" cy="3474720"/>
          </a:xfrm>
          <a:prstGeom prst="rect">
            <a:avLst/>
          </a:prstGeom>
          <a:ln>
            <a:noFill/>
          </a:ln>
        </p:spPr>
      </p:pic>
      <p:sp>
        <p:nvSpPr>
          <p:cNvPr id="61" name="TextShape 1"/>
          <p:cNvSpPr txBox="1"/>
          <p:nvPr/>
        </p:nvSpPr>
        <p:spPr>
          <a:xfrm>
            <a:off x="4114800" y="2188800"/>
            <a:ext cx="5303520" cy="144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4000" spc="-1" strike="noStrike">
                <a:latin typeface="Exo Black"/>
              </a:rPr>
              <a:t>Kenapa Harus Masuk Teknik </a:t>
            </a:r>
            <a:r>
              <a:rPr b="1" lang="en-US" sz="4000" spc="-1" strike="noStrike">
                <a:solidFill>
                  <a:srgbClr val="00a933"/>
                </a:solidFill>
                <a:latin typeface="Exo Black"/>
              </a:rPr>
              <a:t>Informatika</a:t>
            </a:r>
            <a:r>
              <a:rPr b="1" lang="en-US" sz="4000" spc="-1" strike="noStrike">
                <a:latin typeface="Exo Black"/>
              </a:rPr>
              <a:t> ?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Shape 1"/>
          <p:cNvSpPr txBox="1"/>
          <p:nvPr/>
        </p:nvSpPr>
        <p:spPr>
          <a:xfrm>
            <a:off x="640080" y="182880"/>
            <a:ext cx="8869680" cy="144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4000" spc="-1" strike="noStrike">
                <a:latin typeface="Exo Black"/>
              </a:rPr>
              <a:t>Ilmu Pengetahuan &amp; teknologi </a:t>
            </a:r>
            <a:r>
              <a:rPr b="1" lang="en-US" sz="4000" spc="-1" strike="noStrike">
                <a:solidFill>
                  <a:srgbClr val="bf0041"/>
                </a:solidFill>
                <a:latin typeface="Exo Black"/>
              </a:rPr>
              <a:t>yang bergerak dengan cepat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736920" y="3048120"/>
            <a:ext cx="6578280" cy="1616760"/>
          </a:xfrm>
          <a:prstGeom prst="rect">
            <a:avLst/>
          </a:prstGeom>
          <a:ln>
            <a:noFill/>
          </a:ln>
        </p:spPr>
      </p:pic>
      <p:pic>
        <p:nvPicPr>
          <p:cNvPr id="64" name="" descr=""/>
          <p:cNvPicPr/>
          <p:nvPr/>
        </p:nvPicPr>
        <p:blipFill>
          <a:blip r:embed="rId2"/>
          <a:stretch/>
        </p:blipFill>
        <p:spPr>
          <a:xfrm>
            <a:off x="8742240" y="4382640"/>
            <a:ext cx="1133280" cy="1103760"/>
          </a:xfrm>
          <a:prstGeom prst="rect">
            <a:avLst/>
          </a:prstGeom>
          <a:ln>
            <a:noFill/>
          </a:ln>
        </p:spPr>
      </p:pic>
      <p:sp>
        <p:nvSpPr>
          <p:cNvPr id="65" name="TextShape 2"/>
          <p:cNvSpPr txBox="1"/>
          <p:nvPr/>
        </p:nvSpPr>
        <p:spPr>
          <a:xfrm>
            <a:off x="2979000" y="2194560"/>
            <a:ext cx="6805080" cy="853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4000" spc="-1" strike="noStrike">
                <a:latin typeface="Exo Black"/>
              </a:rPr>
              <a:t>Jumlah planet di tata surya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Shape 1"/>
          <p:cNvSpPr txBox="1"/>
          <p:nvPr/>
        </p:nvSpPr>
        <p:spPr>
          <a:xfrm>
            <a:off x="640080" y="182880"/>
            <a:ext cx="8869680" cy="144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4000" spc="-1" strike="noStrike">
                <a:latin typeface="Exo Black"/>
              </a:rPr>
              <a:t>Planet di tata surya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8742240" y="4382640"/>
            <a:ext cx="1133280" cy="1103760"/>
          </a:xfrm>
          <a:prstGeom prst="rect">
            <a:avLst/>
          </a:prstGeom>
          <a:ln>
            <a:noFill/>
          </a:ln>
        </p:spPr>
      </p:pic>
      <p:sp>
        <p:nvSpPr>
          <p:cNvPr id="68" name="TextShape 2"/>
          <p:cNvSpPr txBox="1"/>
          <p:nvPr/>
        </p:nvSpPr>
        <p:spPr>
          <a:xfrm>
            <a:off x="708840" y="792360"/>
            <a:ext cx="7863840" cy="4827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2000" spc="-1" strike="noStrike">
                <a:solidFill>
                  <a:srgbClr val="7b3d00"/>
                </a:solidFill>
                <a:latin typeface="Exo Black"/>
              </a:rPr>
              <a:t>1. Merkurius</a:t>
            </a:r>
            <a:endParaRPr b="0" lang="en-US" sz="2000" spc="-1" strike="noStrike">
              <a:solidFill>
                <a:srgbClr val="7b3d00"/>
              </a:solidFill>
              <a:latin typeface="Arial"/>
            </a:endParaRPr>
          </a:p>
          <a:p>
            <a:r>
              <a:rPr b="1" lang="en-US" sz="2000" spc="-1" strike="noStrike">
                <a:solidFill>
                  <a:srgbClr val="7b3d00"/>
                </a:solidFill>
                <a:latin typeface="Exo Black"/>
              </a:rPr>
              <a:t>2. Venus</a:t>
            </a:r>
            <a:endParaRPr b="0" lang="en-US" sz="2000" spc="-1" strike="noStrike">
              <a:solidFill>
                <a:srgbClr val="7b3d00"/>
              </a:solidFill>
              <a:latin typeface="Arial"/>
            </a:endParaRPr>
          </a:p>
          <a:p>
            <a:r>
              <a:rPr b="1" lang="en-US" sz="2000" spc="-1" strike="noStrike">
                <a:solidFill>
                  <a:srgbClr val="7b3d00"/>
                </a:solidFill>
                <a:latin typeface="Exo Black"/>
              </a:rPr>
              <a:t>3. Bumi</a:t>
            </a:r>
            <a:endParaRPr b="0" lang="en-US" sz="2000" spc="-1" strike="noStrike">
              <a:solidFill>
                <a:srgbClr val="7b3d00"/>
              </a:solidFill>
              <a:latin typeface="Arial"/>
            </a:endParaRPr>
          </a:p>
          <a:p>
            <a:r>
              <a:rPr b="1" lang="en-US" sz="2000" spc="-1" strike="noStrike">
                <a:solidFill>
                  <a:srgbClr val="7b3d00"/>
                </a:solidFill>
                <a:latin typeface="Exo Black"/>
              </a:rPr>
              <a:t>4. Mars</a:t>
            </a:r>
            <a:endParaRPr b="0" lang="en-US" sz="2000" spc="-1" strike="noStrike">
              <a:solidFill>
                <a:srgbClr val="7b3d00"/>
              </a:solidFill>
              <a:latin typeface="Arial"/>
            </a:endParaRPr>
          </a:p>
          <a:p>
            <a:r>
              <a:rPr b="1" lang="en-US" sz="2000" spc="-1" strike="noStrike">
                <a:solidFill>
                  <a:srgbClr val="7b3d00"/>
                </a:solidFill>
                <a:latin typeface="Exo Black"/>
              </a:rPr>
              <a:t>5. Sabuk Asteroid, di dalamnya termasuk Ceres (asteroid terbesar)</a:t>
            </a:r>
            <a:endParaRPr b="0" lang="en-US" sz="2000" spc="-1" strike="noStrike">
              <a:solidFill>
                <a:srgbClr val="7b3d00"/>
              </a:solidFill>
              <a:latin typeface="Arial"/>
            </a:endParaRPr>
          </a:p>
          <a:p>
            <a:r>
              <a:rPr b="1" lang="en-US" sz="2000" spc="-1" strike="noStrike">
                <a:solidFill>
                  <a:srgbClr val="7b3d00"/>
                </a:solidFill>
                <a:latin typeface="Exo Black"/>
              </a:rPr>
              <a:t>6. Yupiter</a:t>
            </a:r>
            <a:endParaRPr b="0" lang="en-US" sz="2000" spc="-1" strike="noStrike">
              <a:solidFill>
                <a:srgbClr val="7b3d00"/>
              </a:solidFill>
              <a:latin typeface="Arial"/>
            </a:endParaRPr>
          </a:p>
          <a:p>
            <a:r>
              <a:rPr b="1" lang="en-US" sz="2000" spc="-1" strike="noStrike">
                <a:solidFill>
                  <a:srgbClr val="7b3d00"/>
                </a:solidFill>
                <a:latin typeface="Exo Black"/>
              </a:rPr>
              <a:t>7. Saturnus</a:t>
            </a:r>
            <a:endParaRPr b="0" lang="en-US" sz="2000" spc="-1" strike="noStrike">
              <a:solidFill>
                <a:srgbClr val="7b3d00"/>
              </a:solidFill>
              <a:latin typeface="Arial"/>
            </a:endParaRPr>
          </a:p>
          <a:p>
            <a:r>
              <a:rPr b="1" lang="en-US" sz="2000" spc="-1" strike="noStrike">
                <a:solidFill>
                  <a:srgbClr val="7b3d00"/>
                </a:solidFill>
                <a:latin typeface="Exo Black"/>
              </a:rPr>
              <a:t>8. Uranus</a:t>
            </a:r>
            <a:endParaRPr b="0" lang="en-US" sz="2000" spc="-1" strike="noStrike">
              <a:solidFill>
                <a:srgbClr val="7b3d00"/>
              </a:solidFill>
              <a:latin typeface="Arial"/>
            </a:endParaRPr>
          </a:p>
          <a:p>
            <a:r>
              <a:rPr b="1" lang="en-US" sz="2000" spc="-1" strike="noStrike">
                <a:solidFill>
                  <a:srgbClr val="7b3d00"/>
                </a:solidFill>
                <a:latin typeface="Exo Black"/>
              </a:rPr>
              <a:t>9. Neptunus</a:t>
            </a:r>
            <a:endParaRPr b="0" lang="en-US" sz="2000" spc="-1" strike="noStrike">
              <a:solidFill>
                <a:srgbClr val="7b3d00"/>
              </a:solidFill>
              <a:latin typeface="Arial"/>
            </a:endParaRPr>
          </a:p>
          <a:p>
            <a:r>
              <a:rPr b="1" lang="en-US" sz="2000" spc="-1" strike="noStrike">
                <a:solidFill>
                  <a:srgbClr val="7b3d00"/>
                </a:solidFill>
                <a:latin typeface="Exo Black"/>
              </a:rPr>
              <a:t>10. Pluto (planet kerdil)</a:t>
            </a:r>
            <a:endParaRPr b="0" lang="en-US" sz="2000" spc="-1" strike="noStrike">
              <a:solidFill>
                <a:srgbClr val="7b3d00"/>
              </a:solidFill>
              <a:latin typeface="Arial"/>
            </a:endParaRPr>
          </a:p>
          <a:p>
            <a:r>
              <a:rPr b="1" lang="en-US" sz="2000" spc="-1" strike="noStrike">
                <a:solidFill>
                  <a:srgbClr val="7b3d00"/>
                </a:solidFill>
                <a:latin typeface="Exo Black"/>
              </a:rPr>
              <a:t>11. Haumea (planet kerdil)</a:t>
            </a:r>
            <a:endParaRPr b="0" lang="en-US" sz="2000" spc="-1" strike="noStrike">
              <a:solidFill>
                <a:srgbClr val="7b3d00"/>
              </a:solidFill>
              <a:latin typeface="Arial"/>
            </a:endParaRPr>
          </a:p>
          <a:p>
            <a:r>
              <a:rPr b="1" lang="en-US" sz="2000" spc="-1" strike="noStrike">
                <a:solidFill>
                  <a:srgbClr val="7b3d00"/>
                </a:solidFill>
                <a:latin typeface="Exo Black"/>
              </a:rPr>
              <a:t>12. Makemake (palent kerdil)</a:t>
            </a:r>
            <a:endParaRPr b="0" lang="en-US" sz="2000" spc="-1" strike="noStrike">
              <a:solidFill>
                <a:srgbClr val="7b3d00"/>
              </a:solidFill>
              <a:latin typeface="Arial"/>
            </a:endParaRPr>
          </a:p>
          <a:p>
            <a:r>
              <a:rPr b="1" lang="en-US" sz="2000" spc="-1" strike="noStrike">
                <a:solidFill>
                  <a:srgbClr val="7b3d00"/>
                </a:solidFill>
                <a:latin typeface="Exo Black"/>
              </a:rPr>
              <a:t>13. Eris (planet kerdil)</a:t>
            </a:r>
            <a:endParaRPr b="0" lang="en-US" sz="2000" spc="-1" strike="noStrike">
              <a:solidFill>
                <a:srgbClr val="7b3d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</TotalTime>
  <Application>LibreOffice/6.2.5.2$Linux_X86_64 LibreOffice_project/1ec314fa52f458adc18c4f025c545a4e8b22c159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2019-10-02T22:14:36Z</dcterms:created>
  <dc:creator/>
  <dc:description/>
  <dc:language>en-US</dc:language>
  <cp:lastModifiedBy/>
  <dcterms:modified xsi:type="dcterms:W3CDTF">2019-10-14T23:12:54Z</dcterms:modified>
  <cp:revision>3</cp:revision>
  <dc:subject/>
  <dc:title/>
</cp:coreProperties>
</file>